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51"/>
    <p:restoredTop sz="94726"/>
  </p:normalViewPr>
  <p:slideViewPr>
    <p:cSldViewPr snapToGrid="0">
      <p:cViewPr varScale="1">
        <p:scale>
          <a:sx n="113" d="100"/>
          <a:sy n="113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1 Top-Tier Research University - East Carolina University">
            <a:extLst>
              <a:ext uri="{FF2B5EF4-FFF2-40B4-BE49-F238E27FC236}">
                <a16:creationId xmlns:a16="http://schemas.microsoft.com/office/drawing/2014/main" id="{A56390EB-AE2E-F410-1AEB-96F08DB7B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78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7424E-CB20-3C6D-4708-849B87F4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0803B-94E6-48C1-ABDE-C4102980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5A482-87B5-2D2E-0B1C-CEEA4F11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5" name="Picture 4" descr="R1 Top-Tier Research University.&#10;East Carolina University.">
            <a:extLst>
              <a:ext uri="{FF2B5EF4-FFF2-40B4-BE49-F238E27FC236}">
                <a16:creationId xmlns:a16="http://schemas.microsoft.com/office/drawing/2014/main" id="{55EFE1B1-6C11-AAC7-7572-2F070CBD36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5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E97A-69C7-5F44-3541-61010D46C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0D545-488D-A5A1-290B-37B9A17A5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D340C-0A9C-BB8A-79E4-14CF25960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D0E66-FB5A-A188-D9E1-D02DF368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29838-67EE-962C-1CB8-5D3AABDD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52795-DA00-21FA-77AC-1EE74946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5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D12F-7950-D391-5496-1D0E24BFE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4406C-67BC-C800-A121-0C996AF25C9F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photo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716AB-03F8-518D-3AE6-5A6AE0C5E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779CB-E6F3-F6F0-BEE3-4E018679E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42499-F5D0-ED50-A180-B56C3AE46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A27DC-A923-13CE-7ADA-4DDA9873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50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971E9-5091-B551-1E98-5975E335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D6AF0-F3F8-EA15-D06A-A902B018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56512-CB73-0147-E4D7-D87D37F3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80F8A-839D-266C-E8F3-B1EFE0B48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C992C-0DB7-8585-A517-153D529D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28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710369-D87F-E065-B492-79A885016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86D82-5885-AE65-357B-167DDFB5C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F1EA4-2D41-A493-6DB7-4732D83B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35D59-69A1-4C40-1C8E-C5975639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A10DA-9C3E-726E-AFF4-A0A705A89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1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1 Top-Tier Research University.&#10;East Carolina University.">
            <a:extLst>
              <a:ext uri="{FF2B5EF4-FFF2-40B4-BE49-F238E27FC236}">
                <a16:creationId xmlns:a16="http://schemas.microsoft.com/office/drawing/2014/main" id="{57DF3344-C5D1-D620-955F-43FF256B6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1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6F5B9-6916-372A-1688-B24606933A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67775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8A1C2-60BC-356A-ADD3-A09785D00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D4CC4-4512-FB88-D9C8-FF9CAB44E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B693-9545-9E26-8E1A-AAB9A0E9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A7490-4D2C-5D3B-AF2D-BD0C270B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8B3EB-3731-6CDA-BF25-6C6FE5B4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7" name="Picture 6" descr="R1 Top-Tier Research University.&#10;East Carolina University.">
            <a:extLst>
              <a:ext uri="{FF2B5EF4-FFF2-40B4-BE49-F238E27FC236}">
                <a16:creationId xmlns:a16="http://schemas.microsoft.com/office/drawing/2014/main" id="{64C33A5A-A279-9586-4B51-38AF82D0AF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8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B716-923A-658C-683F-D50C32CD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91BA4-A95B-B72E-9F7D-BF7E20631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1EF0-ADF7-45AB-3112-D590489E5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6C18-4238-C0E9-63FF-3D0A61499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9FB2A-B88A-61E8-09C2-178C9A49B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7" name="Picture 6" descr="R1 Top-Tier Research University.&#10;East Carolina University.">
            <a:extLst>
              <a:ext uri="{FF2B5EF4-FFF2-40B4-BE49-F238E27FC236}">
                <a16:creationId xmlns:a16="http://schemas.microsoft.com/office/drawing/2014/main" id="{E7316620-426E-C281-2D6D-F585496685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5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A4C4-2378-8623-DC0A-D87D8AFC7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554A5-6CF2-5A80-B351-6E9B2F22E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89155-BD3B-EA54-34BD-167EF725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4D799-DE02-9B7A-29A2-BAE07646C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4603-1788-AB1F-45B4-F8DD7B66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1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4BB4-1B99-7D26-D9DC-A4C9EFB91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1E0E6-8920-9968-88EE-787B607BA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CB8FB-E271-C9B5-47F9-A110B080D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236AF-C641-2EAB-9426-0B00F9E3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3DB34-1BDC-C80F-32EA-3D2B5758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E2C3D-6F03-C447-382E-CE1D912A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8" name="Picture 7" descr="R1 Top-Tier Research University.&#10;East Carolina University.">
            <a:extLst>
              <a:ext uri="{FF2B5EF4-FFF2-40B4-BE49-F238E27FC236}">
                <a16:creationId xmlns:a16="http://schemas.microsoft.com/office/drawing/2014/main" id="{0F78389F-3E97-434D-177E-31704518E8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5A68-01F9-C4EA-7949-B6BA80296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1E524-59AA-5E29-9D5C-D4C006FEE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763FE-5A7D-7048-16E2-047A88368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8A178-800E-F086-D22B-866B54632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D76B2C-F46D-407A-9F05-8772448E2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C0A5D-A4BC-5DB3-6023-10787DEF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90847A-CD09-F926-FC49-BBB4747B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E457D-1C54-F20D-D450-8BD6198B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10" name="Picture 9" descr="R1 Top-Tier Research University.&#10;East Carolina University.">
            <a:extLst>
              <a:ext uri="{FF2B5EF4-FFF2-40B4-BE49-F238E27FC236}">
                <a16:creationId xmlns:a16="http://schemas.microsoft.com/office/drawing/2014/main" id="{02101CA3-842E-7E1F-430F-38C230795C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4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AAC4-CE2E-A525-C8E7-9628C784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09399-08A4-5A1D-02FB-CEB99DD3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55D-B601-734A-86C2-09248C6A16CE}" type="datetimeFigureOut">
              <a:t>4/11/25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630CA-07A3-3CE5-D263-2D21F91BF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7DBDB-9F6D-20C0-7165-FA06C42F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F505-9CF2-374B-AFCF-8397CCDB9A98}" type="slidenum">
              <a:t>‹#›</a:t>
            </a:fld>
            <a:endParaRPr lang="en-US"/>
          </a:p>
        </p:txBody>
      </p:sp>
      <p:pic>
        <p:nvPicPr>
          <p:cNvPr id="6" name="Picture 5" descr="R1 Top-Tier Research University.&#10;East Carolina University.">
            <a:extLst>
              <a:ext uri="{FF2B5EF4-FFF2-40B4-BE49-F238E27FC236}">
                <a16:creationId xmlns:a16="http://schemas.microsoft.com/office/drawing/2014/main" id="{BDF6381E-9071-A57A-0FFB-8FD5AB15F2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86164"/>
          <a:stretch/>
        </p:blipFill>
        <p:spPr>
          <a:xfrm>
            <a:off x="0" y="5908430"/>
            <a:ext cx="12192000" cy="9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0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FD533-41A2-4CA0-67FD-8DE21C99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B9BCB-B328-87D0-673A-32A34E2F2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81A04-20D8-FF8E-EA9B-353713B75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956055D-B601-734A-86C2-09248C6A16CE}" type="datetimeFigureOut">
              <a:rPr lang="en-US" smtClean="0"/>
              <a:pPr/>
              <a:t>4/11/25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74AA8-4A6F-9160-6628-3258A9C17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A57CE-4A33-A352-160B-6B640DE66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E6CF505-9CF2-374B-AFCF-8397CCDB9A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2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1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651C1-DAFA-1FC2-6E83-163FB77E4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206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A09EE-FBC7-5CEC-223F-B460E1075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32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9DE6F-5729-8B19-CCBC-2EA2B2A907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4E3B0-EA5B-B269-71E4-B51617B17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4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F5858A-F161-817C-C0EB-751D8E8FE1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U Brand Colors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582A8A"/>
      </a:accent1>
      <a:accent2>
        <a:srgbClr val="E9AB23"/>
      </a:accent2>
      <a:accent3>
        <a:srgbClr val="FFD36C"/>
      </a:accent3>
      <a:accent4>
        <a:srgbClr val="41145F"/>
      </a:accent4>
      <a:accent5>
        <a:srgbClr val="9387BE"/>
      </a:accent5>
      <a:accent6>
        <a:srgbClr val="B19ECC"/>
      </a:accent6>
      <a:hlink>
        <a:srgbClr val="467886"/>
      </a:hlink>
      <a:folHlink>
        <a:srgbClr val="7720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Litwin, Michael</dc:creator>
  <cp:lastModifiedBy>Evans, Mark</cp:lastModifiedBy>
  <cp:revision>6</cp:revision>
  <dcterms:created xsi:type="dcterms:W3CDTF">2025-04-11T14:04:44Z</dcterms:created>
  <dcterms:modified xsi:type="dcterms:W3CDTF">2025-04-11T17:28:45Z</dcterms:modified>
</cp:coreProperties>
</file>